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A021E-5820-4190-AFCD-10993F86FDC7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88363-95FE-44CA-AC8F-47114352F1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88363-95FE-44CA-AC8F-47114352F18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88363-95FE-44CA-AC8F-47114352F18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88363-95FE-44CA-AC8F-47114352F18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88363-95FE-44CA-AC8F-47114352F18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43CD-F493-4EDB-85D8-B29761BE8D8F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EFA9F-E44A-483D-9D38-A061C9C0FA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isisindexed.com/wp-content/uploads/2009/09/card2255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isisindexed.com/wp-content/uploads/2009/09/card2242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hisisindexed.com/2009/09/a-gutenberg-bible-is-a-bit-of-both/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hisisindexed.com/wp-content/uploads/2009/09/card2260.jpg" TargetMode="External"/><Relationship Id="rId5" Type="http://schemas.openxmlformats.org/officeDocument/2006/relationships/hyperlink" Target="http://thisisindexed.com/category/faith/" TargetMode="External"/><Relationship Id="rId4" Type="http://schemas.openxmlformats.org/officeDocument/2006/relationships/hyperlink" Target="http://thisisindexed.com/category/communicatio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thisisindexed.com/wp-content/uploads/2009/09/card2255-377x23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1600200"/>
            <a:ext cx="5907644" cy="3619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hisisindexed.com/wp-content/uploads/2009/09/card2242-380x226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1524000"/>
            <a:ext cx="6310102" cy="3752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hisisindexed.com/wp-content/uploads/2009/06/card21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524000"/>
            <a:ext cx="7048500" cy="4362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5867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 tooltip="Permanent Link: A Gutenberg Bible is a bit of both."/>
              </a:rPr>
              <a:t>A Gutenberg Bible is a bit of both.</a:t>
            </a:r>
            <a:endParaRPr kumimoji="0" lang="en-US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September 25th, 2009 Jessica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Hagy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Posted in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 tooltip="View all posts in communication"/>
              </a:rPr>
              <a:t>communication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5" tooltip="View all posts in faith"/>
              </a:rPr>
              <a:t>faith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|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6"/>
              </a:rPr>
              <a:t>  </a:t>
            </a:r>
            <a:endParaRPr kumimoji="0" lang="en-US" sz="1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7410" name="Picture 2" descr="http://thisisindexed.com/wp-content/uploads/2009/09/card2260-380x227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9200" y="1066800"/>
            <a:ext cx="6808487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</Words>
  <Application>Microsoft Office PowerPoint</Application>
  <PresentationFormat>On-screen Show (4:3)</PresentationFormat>
  <Paragraphs>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Nelson</dc:creator>
  <cp:lastModifiedBy>Nelson</cp:lastModifiedBy>
  <cp:revision>1</cp:revision>
  <dcterms:created xsi:type="dcterms:W3CDTF">2009-09-30T09:46:04Z</dcterms:created>
  <dcterms:modified xsi:type="dcterms:W3CDTF">2009-09-30T09:51:01Z</dcterms:modified>
</cp:coreProperties>
</file>